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12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71A6-74B8-46A2-B5A2-D31FE741FBC7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06BE-0796-49FB-912A-74F4FFD4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96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71A6-74B8-46A2-B5A2-D31FE741FBC7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06BE-0796-49FB-912A-74F4FFD4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79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71A6-74B8-46A2-B5A2-D31FE741FBC7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06BE-0796-49FB-912A-74F4FFD4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596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71A6-74B8-46A2-B5A2-D31FE741FBC7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06BE-0796-49FB-912A-74F4FFD4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77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71A6-74B8-46A2-B5A2-D31FE741FBC7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06BE-0796-49FB-912A-74F4FFD4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6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71A6-74B8-46A2-B5A2-D31FE741FBC7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06BE-0796-49FB-912A-74F4FFD4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181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71A6-74B8-46A2-B5A2-D31FE741FBC7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06BE-0796-49FB-912A-74F4FFD4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6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71A6-74B8-46A2-B5A2-D31FE741FBC7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06BE-0796-49FB-912A-74F4FFD4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44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71A6-74B8-46A2-B5A2-D31FE741FBC7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06BE-0796-49FB-912A-74F4FFD4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64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71A6-74B8-46A2-B5A2-D31FE741FBC7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06BE-0796-49FB-912A-74F4FFD4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91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71A6-74B8-46A2-B5A2-D31FE741FBC7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06BE-0796-49FB-912A-74F4FFD4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01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F71A6-74B8-46A2-B5A2-D31FE741FBC7}" type="datetimeFigureOut">
              <a:rPr lang="en-GB" smtClean="0"/>
              <a:t>26/01/2016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F06BE-0796-49FB-912A-74F4FFD4B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3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67944"/>
            <a:ext cx="6858000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28184"/>
            <a:ext cx="6858000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32656" y="-252536"/>
            <a:ext cx="6172200" cy="1224136"/>
          </a:xfrm>
        </p:spPr>
        <p:txBody>
          <a:bodyPr>
            <a:normAutofit/>
          </a:bodyPr>
          <a:lstStyle/>
          <a:p>
            <a:r>
              <a:rPr lang="en-GB" sz="2400" u="sng" dirty="0" smtClean="0">
                <a:latin typeface="Arial Rounded MT Bold" panose="020F0704030504030204" pitchFamily="34" charset="0"/>
              </a:rPr>
              <a:t>Butterfly Maths</a:t>
            </a:r>
            <a:endParaRPr lang="en-GB" sz="2400" u="sng" dirty="0">
              <a:latin typeface="Arial Rounded MT Bold" panose="020F0704030504030204" pitchFamily="34" charset="0"/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3688"/>
            <a:ext cx="6858000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0" y="827584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Rounded MT Bold" panose="020F0704030504030204" pitchFamily="34" charset="0"/>
              </a:rPr>
              <a:t>Each caterpillar must be coloured the correct pattern for it to turn into a butterfly. </a:t>
            </a:r>
            <a:r>
              <a:rPr lang="en-GB" sz="1400" dirty="0">
                <a:latin typeface="Arial Rounded MT Bold" panose="020F0704030504030204" pitchFamily="34" charset="0"/>
              </a:rPr>
              <a:t>W</a:t>
            </a:r>
            <a:r>
              <a:rPr lang="en-GB" sz="1400" dirty="0" smtClean="0">
                <a:latin typeface="Arial Rounded MT Bold" panose="020F0704030504030204" pitchFamily="34" charset="0"/>
              </a:rPr>
              <a:t>ork out each problem to know how to colour each caterpillar.  </a:t>
            </a:r>
          </a:p>
          <a:p>
            <a:pPr algn="just"/>
            <a:r>
              <a:rPr lang="en-GB" sz="1400" u="sng" dirty="0" smtClean="0">
                <a:latin typeface="Arial Rounded MT Bold" panose="020F0704030504030204" pitchFamily="34" charset="0"/>
              </a:rPr>
              <a:t>Key</a:t>
            </a:r>
            <a:endParaRPr lang="en-GB" sz="14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n-GB" sz="1400" dirty="0">
                <a:latin typeface="Arial Rounded MT Bold" panose="020F0704030504030204" pitchFamily="34" charset="0"/>
              </a:rPr>
              <a:t>6</a:t>
            </a:r>
            <a:r>
              <a:rPr lang="en-GB" sz="1400" dirty="0" smtClean="0">
                <a:latin typeface="Arial Rounded MT Bold" panose="020F0704030504030204" pitchFamily="34" charset="0"/>
              </a:rPr>
              <a:t> = yellow, 4 = blue, 2 = red, 10 = green, 5 = pink, 1 = purple, 3 = orange </a:t>
            </a:r>
            <a:r>
              <a:rPr lang="en-GB" sz="1400" u="sng" dirty="0" smtClean="0">
                <a:latin typeface="Arial Rounded MT Bold" panose="020F0704030504030204" pitchFamily="34" charset="0"/>
              </a:rPr>
              <a:t>        </a:t>
            </a:r>
            <a:endParaRPr lang="en-GB" sz="1400" u="sng" dirty="0">
              <a:latin typeface="Arial Rounded MT Bold" panose="020F07040305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691680"/>
            <a:ext cx="1166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3008" y="4716016"/>
            <a:ext cx="1166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6742019" y="4804078"/>
            <a:ext cx="1166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741368" y="1736068"/>
            <a:ext cx="1166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0" y="6215552"/>
            <a:ext cx="1166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6741368" y="6120172"/>
            <a:ext cx="1166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28511" y="3276030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2 + 2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84784" y="3321794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3 - 2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40968" y="2876257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5 - 3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77072" y="2975003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5 + 5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25144" y="3428430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4 - 1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76872" y="3014017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4 + 1 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8511" y="5620582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10 - 4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484784" y="5636516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5 - 3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76872" y="5326775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10 - 5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42941" y="5172507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4 + 6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077072" y="5326396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2 + 4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25144" y="5763002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10 - 8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8511" y="7776356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2 x 2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484784" y="7791182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Arial Narrow" panose="020B0606020202030204" pitchFamily="34" charset="0"/>
              </a:rPr>
              <a:t>8</a:t>
            </a:r>
            <a:r>
              <a:rPr lang="en-GB" sz="1400" dirty="0" smtClean="0">
                <a:latin typeface="Arial Narrow" panose="020B0606020202030204" pitchFamily="34" charset="0"/>
              </a:rPr>
              <a:t> ÷ 2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276872" y="7483405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19 - 9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140968" y="7344757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2 + 8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77072" y="7498646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5 x 2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25144" y="7884368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6 ÷ 3</a:t>
            </a:r>
            <a:endParaRPr lang="en-GB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21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67944"/>
            <a:ext cx="6858000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28184"/>
            <a:ext cx="6858000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32656" y="-252536"/>
            <a:ext cx="6172200" cy="1224136"/>
          </a:xfrm>
        </p:spPr>
        <p:txBody>
          <a:bodyPr>
            <a:normAutofit/>
          </a:bodyPr>
          <a:lstStyle/>
          <a:p>
            <a:r>
              <a:rPr lang="en-GB" sz="2400" u="sng" dirty="0" smtClean="0">
                <a:latin typeface="Arial Rounded MT Bold" panose="020F0704030504030204" pitchFamily="34" charset="0"/>
              </a:rPr>
              <a:t>Butterfly Maths – </a:t>
            </a:r>
            <a:r>
              <a:rPr lang="en-GB" sz="2400" b="1" u="sng" dirty="0" smtClean="0">
                <a:latin typeface="Arial Rounded MT Bold" panose="020F0704030504030204" pitchFamily="34" charset="0"/>
              </a:rPr>
              <a:t>Answers</a:t>
            </a:r>
            <a:r>
              <a:rPr lang="en-GB" sz="2400" u="sng" dirty="0" smtClean="0">
                <a:latin typeface="Arial Rounded MT Bold" panose="020F0704030504030204" pitchFamily="34" charset="0"/>
              </a:rPr>
              <a:t> </a:t>
            </a:r>
            <a:endParaRPr lang="en-GB" sz="2400" u="sng" dirty="0">
              <a:latin typeface="Arial Rounded MT Bold" panose="020F0704030504030204" pitchFamily="34" charset="0"/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3688"/>
            <a:ext cx="6858000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0" y="827584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Rounded MT Bold" panose="020F0704030504030204" pitchFamily="34" charset="0"/>
              </a:rPr>
              <a:t>Each caterpillar must be coloured the correct pattern for it to turn into a butterfly. </a:t>
            </a:r>
            <a:r>
              <a:rPr lang="en-GB" sz="1400" dirty="0">
                <a:latin typeface="Arial Rounded MT Bold" panose="020F0704030504030204" pitchFamily="34" charset="0"/>
              </a:rPr>
              <a:t>W</a:t>
            </a:r>
            <a:r>
              <a:rPr lang="en-GB" sz="1400" dirty="0" smtClean="0">
                <a:latin typeface="Arial Rounded MT Bold" panose="020F0704030504030204" pitchFamily="34" charset="0"/>
              </a:rPr>
              <a:t>ork out each problem to know how to colour each caterpillar.  </a:t>
            </a:r>
          </a:p>
          <a:p>
            <a:pPr algn="just"/>
            <a:r>
              <a:rPr lang="en-GB" sz="1400" u="sng" dirty="0" smtClean="0">
                <a:latin typeface="Arial Rounded MT Bold" panose="020F0704030504030204" pitchFamily="34" charset="0"/>
              </a:rPr>
              <a:t>Key</a:t>
            </a:r>
            <a:endParaRPr lang="en-GB" sz="14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n-GB" sz="1400" dirty="0">
                <a:latin typeface="Arial Rounded MT Bold" panose="020F0704030504030204" pitchFamily="34" charset="0"/>
              </a:rPr>
              <a:t>6</a:t>
            </a:r>
            <a:r>
              <a:rPr lang="en-GB" sz="1400" dirty="0" smtClean="0">
                <a:latin typeface="Arial Rounded MT Bold" panose="020F0704030504030204" pitchFamily="34" charset="0"/>
              </a:rPr>
              <a:t> = yellow, 4 = blue, 2 = red, 10 = green, 5 = pink, 1 = purple, 3 = orange </a:t>
            </a:r>
            <a:r>
              <a:rPr lang="en-GB" sz="1400" u="sng" dirty="0" smtClean="0">
                <a:latin typeface="Arial Rounded MT Bold" panose="020F0704030504030204" pitchFamily="34" charset="0"/>
              </a:rPr>
              <a:t>        </a:t>
            </a:r>
            <a:endParaRPr lang="en-GB" sz="1400" u="sng" dirty="0">
              <a:latin typeface="Arial Rounded MT Bold" panose="020F07040305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691680"/>
            <a:ext cx="1166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3008" y="4716016"/>
            <a:ext cx="1166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6742019" y="4804078"/>
            <a:ext cx="1166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741368" y="1736068"/>
            <a:ext cx="1166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0" y="6215552"/>
            <a:ext cx="1166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6741368" y="6120172"/>
            <a:ext cx="1166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28511" y="327603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4 blue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33693" y="320091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1 purple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75686" y="279857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2 </a:t>
            </a:r>
          </a:p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red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77072" y="293930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10 green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00590" y="332179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3 orange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53474" y="293930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5 </a:t>
            </a:r>
          </a:p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pink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2422" y="5547559"/>
            <a:ext cx="668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6 yellow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469697" y="5547559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2 </a:t>
            </a:r>
          </a:p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red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67147" y="5225971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5 </a:t>
            </a:r>
          </a:p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pink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40968" y="508592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10 green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041068" y="526718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6 yellow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72598" y="561611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2 </a:t>
            </a:r>
          </a:p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red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8511" y="7697595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4 blue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448780" y="7709567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4 blue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267306" y="737583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10 green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140968" y="7220181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10 green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100689" y="737583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10 green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25303" y="777635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2 </a:t>
            </a:r>
          </a:p>
          <a:p>
            <a:pPr algn="ctr"/>
            <a:r>
              <a:rPr lang="en-GB" sz="1400" dirty="0" smtClean="0">
                <a:latin typeface="Arial Narrow" panose="020B0606020202030204" pitchFamily="34" charset="0"/>
              </a:rPr>
              <a:t>red</a:t>
            </a:r>
            <a:endParaRPr lang="en-GB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82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208</Words>
  <Application>Microsoft Office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Butterfly Maths</vt:lpstr>
      <vt:lpstr>Butterfly Maths – Answers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Butterfly Maths</dc:title>
  <dc:creator>Education Manager</dc:creator>
  <cp:lastModifiedBy>Education Manager</cp:lastModifiedBy>
  <cp:revision>7</cp:revision>
  <dcterms:created xsi:type="dcterms:W3CDTF">2016-01-25T13:33:45Z</dcterms:created>
  <dcterms:modified xsi:type="dcterms:W3CDTF">2016-01-26T08:53:14Z</dcterms:modified>
</cp:coreProperties>
</file>