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96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79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9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77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18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6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4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4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91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01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3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67944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8184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2656" y="-252536"/>
            <a:ext cx="6172200" cy="1224136"/>
          </a:xfrm>
        </p:spPr>
        <p:txBody>
          <a:bodyPr>
            <a:normAutofit/>
          </a:bodyPr>
          <a:lstStyle/>
          <a:p>
            <a:r>
              <a:rPr lang="en-GB" sz="2400" u="sng" dirty="0" smtClean="0">
                <a:latin typeface="Arial Rounded MT Bold" panose="020F0704030504030204" pitchFamily="34" charset="0"/>
              </a:rPr>
              <a:t>Butterfly Word Puzzles</a:t>
            </a:r>
            <a:endParaRPr lang="en-GB" sz="2400" u="sng" dirty="0">
              <a:latin typeface="Arial Rounded MT Bold" panose="020F0704030504030204" pitchFamily="34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3688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827584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Each caterpillar must be coloured the correct pattern for it to turn into a butterfly. </a:t>
            </a:r>
            <a:r>
              <a:rPr lang="en-GB" sz="1400" dirty="0">
                <a:latin typeface="Arial Rounded MT Bold" panose="020F0704030504030204" pitchFamily="34" charset="0"/>
              </a:rPr>
              <a:t>W</a:t>
            </a:r>
            <a:r>
              <a:rPr lang="en-GB" sz="1400" dirty="0" smtClean="0">
                <a:latin typeface="Arial Rounded MT Bold" panose="020F0704030504030204" pitchFamily="34" charset="0"/>
              </a:rPr>
              <a:t>ork out the word each clue explains to know how to colour each caterpillar.  </a:t>
            </a:r>
          </a:p>
          <a:p>
            <a:pPr algn="just"/>
            <a:r>
              <a:rPr lang="en-GB" sz="1400" u="sng" dirty="0" smtClean="0">
                <a:latin typeface="Arial Rounded MT Bold" panose="020F0704030504030204" pitchFamily="34" charset="0"/>
              </a:rPr>
              <a:t>Key</a:t>
            </a:r>
            <a:endParaRPr lang="en-GB" sz="14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GB" sz="1400" dirty="0">
                <a:latin typeface="Arial Rounded MT Bold" panose="020F0704030504030204" pitchFamily="34" charset="0"/>
              </a:rPr>
              <a:t>n</a:t>
            </a:r>
            <a:r>
              <a:rPr lang="en-GB" sz="1400" dirty="0" smtClean="0">
                <a:latin typeface="Arial Rounded MT Bold" panose="020F0704030504030204" pitchFamily="34" charset="0"/>
              </a:rPr>
              <a:t> = yellow, e = blue, c = red, </a:t>
            </a:r>
            <a:r>
              <a:rPr lang="en-GB" sz="1400" dirty="0">
                <a:latin typeface="Arial Rounded MT Bold" panose="020F0704030504030204" pitchFamily="34" charset="0"/>
              </a:rPr>
              <a:t>o</a:t>
            </a:r>
            <a:r>
              <a:rPr lang="en-GB" sz="1400" dirty="0" smtClean="0">
                <a:latin typeface="Arial Rounded MT Bold" panose="020F0704030504030204" pitchFamily="34" charset="0"/>
              </a:rPr>
              <a:t> = green, </a:t>
            </a:r>
            <a:r>
              <a:rPr lang="en-GB" sz="1400" dirty="0" smtClean="0">
                <a:latin typeface="Trebuchet MS" panose="020B0603020202020204" pitchFamily="34" charset="0"/>
              </a:rPr>
              <a:t>l</a:t>
            </a:r>
            <a:r>
              <a:rPr lang="en-GB" sz="1400" dirty="0" smtClean="0">
                <a:latin typeface="Arial Rounded MT Bold" panose="020F0704030504030204" pitchFamily="34" charset="0"/>
              </a:rPr>
              <a:t> = pink, r = purple, t = orange, </a:t>
            </a:r>
          </a:p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a = brown, v = black, s = grey </a:t>
            </a:r>
            <a:r>
              <a:rPr lang="en-GB" sz="1400" u="sng" dirty="0" smtClean="0">
                <a:latin typeface="Arial Rounded MT Bold" panose="020F0704030504030204" pitchFamily="34" charset="0"/>
              </a:rPr>
              <a:t>        </a:t>
            </a:r>
            <a:endParaRPr lang="en-GB" sz="1400" u="sng" dirty="0">
              <a:latin typeface="Arial Rounded MT Bold" panose="020F07040305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691680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3008" y="4716016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742019" y="4804078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41368" y="1736068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6215552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741368" y="6120172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32656" y="2568479"/>
            <a:ext cx="2375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Arial Rounded MT Bold" panose="020F0704030504030204" pitchFamily="34" charset="0"/>
              </a:rPr>
              <a:t>What do caterpillars eat?</a:t>
            </a:r>
            <a:endParaRPr lang="en-GB" sz="1400" u="sng" dirty="0">
              <a:latin typeface="Arial Rounded MT Bold" panose="020F07040305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0462" y="4716568"/>
            <a:ext cx="6337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Arial Rounded MT Bold" panose="020F0704030504030204" pitchFamily="34" charset="0"/>
              </a:rPr>
              <a:t>What does a caterpillar disappear into to change into a butterfly?</a:t>
            </a:r>
            <a:endParaRPr lang="en-GB" sz="1400" u="sng" dirty="0">
              <a:latin typeface="Arial Rounded MT Bold" panose="020F07040305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2656" y="6856511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Arial Rounded MT Bold" panose="020F0704030504030204" pitchFamily="34" charset="0"/>
              </a:rPr>
              <a:t>What is a butterfly’s favourite food (drink)?</a:t>
            </a:r>
            <a:endParaRPr lang="en-GB" sz="1400" u="sng" dirty="0">
              <a:latin typeface="Arial Rounded MT Bold" panose="020F07040305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5144" y="561611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Arial Narrow" panose="020B0606020202030204" pitchFamily="34" charset="0"/>
              </a:rPr>
              <a:t>n</a:t>
            </a:r>
            <a:endParaRPr lang="en-GB" sz="1600" dirty="0">
              <a:latin typeface="Arial Narrow" panose="020B0606020202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76872" y="746857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 Narrow" panose="020B0606020202030204" pitchFamily="34" charset="0"/>
              </a:rPr>
              <a:t>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077072" y="300314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Arial Narrow" panose="020B0606020202030204" pitchFamily="34" charset="0"/>
              </a:rPr>
              <a:t>e</a:t>
            </a:r>
            <a:endParaRPr lang="en-GB" sz="1600" dirty="0"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6672" y="3324817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Trebuchet MS" panose="020B0603020202020204" pitchFamily="34" charset="0"/>
              </a:rPr>
              <a:t>l</a:t>
            </a:r>
            <a:endParaRPr lang="en-GB" sz="1600" dirty="0">
              <a:latin typeface="Trebuchet MS" panose="020B0603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6672" y="777635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Arial Narrow" panose="020B0606020202030204" pitchFamily="34" charset="0"/>
              </a:rPr>
              <a:t>n</a:t>
            </a:r>
            <a:endParaRPr lang="en-GB" sz="1600" dirty="0"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6672" y="561611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 Narrow" panose="020B060602020203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248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67944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8184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2656" y="-252536"/>
            <a:ext cx="6172200" cy="1224136"/>
          </a:xfrm>
        </p:spPr>
        <p:txBody>
          <a:bodyPr>
            <a:normAutofit/>
          </a:bodyPr>
          <a:lstStyle/>
          <a:p>
            <a:r>
              <a:rPr lang="en-GB" sz="2400" u="sng" dirty="0" smtClean="0">
                <a:latin typeface="Arial Rounded MT Bold" panose="020F0704030504030204" pitchFamily="34" charset="0"/>
              </a:rPr>
              <a:t>Butterfly Word Puzzles - </a:t>
            </a:r>
            <a:r>
              <a:rPr lang="en-GB" sz="2400" b="1" u="sng" dirty="0" smtClean="0">
                <a:latin typeface="Arial Rounded MT Bold" panose="020F0704030504030204" pitchFamily="34" charset="0"/>
              </a:rPr>
              <a:t>Answers</a:t>
            </a:r>
            <a:endParaRPr lang="en-GB" sz="2400" b="1" u="sng" dirty="0">
              <a:latin typeface="Arial Rounded MT Bold" panose="020F0704030504030204" pitchFamily="34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3688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827584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Each caterpillar must be coloured the correct pattern for it to turn into a butterfly. </a:t>
            </a:r>
            <a:r>
              <a:rPr lang="en-GB" sz="1400" dirty="0">
                <a:latin typeface="Arial Rounded MT Bold" panose="020F0704030504030204" pitchFamily="34" charset="0"/>
              </a:rPr>
              <a:t>W</a:t>
            </a:r>
            <a:r>
              <a:rPr lang="en-GB" sz="1400" dirty="0" smtClean="0">
                <a:latin typeface="Arial Rounded MT Bold" panose="020F0704030504030204" pitchFamily="34" charset="0"/>
              </a:rPr>
              <a:t>ork out the word each clue explains to know how to colour each caterpillar.  </a:t>
            </a:r>
          </a:p>
          <a:p>
            <a:pPr algn="just"/>
            <a:r>
              <a:rPr lang="en-GB" sz="1400" u="sng" dirty="0" smtClean="0">
                <a:latin typeface="Arial Rounded MT Bold" panose="020F0704030504030204" pitchFamily="34" charset="0"/>
              </a:rPr>
              <a:t>Key</a:t>
            </a:r>
            <a:endParaRPr lang="en-GB" sz="14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GB" sz="1400" dirty="0">
                <a:latin typeface="Arial Rounded MT Bold" panose="020F0704030504030204" pitchFamily="34" charset="0"/>
              </a:rPr>
              <a:t>n</a:t>
            </a:r>
            <a:r>
              <a:rPr lang="en-GB" sz="1400" dirty="0" smtClean="0">
                <a:latin typeface="Arial Rounded MT Bold" panose="020F0704030504030204" pitchFamily="34" charset="0"/>
              </a:rPr>
              <a:t> = yellow, e = blue, c = red, </a:t>
            </a:r>
            <a:r>
              <a:rPr lang="en-GB" sz="1400" dirty="0">
                <a:latin typeface="Arial Rounded MT Bold" panose="020F0704030504030204" pitchFamily="34" charset="0"/>
              </a:rPr>
              <a:t>o</a:t>
            </a:r>
            <a:r>
              <a:rPr lang="en-GB" sz="1400" dirty="0" smtClean="0">
                <a:latin typeface="Arial Rounded MT Bold" panose="020F0704030504030204" pitchFamily="34" charset="0"/>
              </a:rPr>
              <a:t> = green, </a:t>
            </a:r>
            <a:r>
              <a:rPr lang="en-GB" sz="1400" dirty="0" smtClean="0">
                <a:latin typeface="Trebuchet MS" panose="020B0603020202020204" pitchFamily="34" charset="0"/>
              </a:rPr>
              <a:t>l</a:t>
            </a:r>
            <a:r>
              <a:rPr lang="en-GB" sz="1400" dirty="0" smtClean="0">
                <a:latin typeface="Arial Rounded MT Bold" panose="020F0704030504030204" pitchFamily="34" charset="0"/>
              </a:rPr>
              <a:t> = pink, r = purple, t = orange, </a:t>
            </a:r>
          </a:p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a = brown, v = black, s = grey </a:t>
            </a:r>
            <a:r>
              <a:rPr lang="en-GB" sz="1400" u="sng" dirty="0" smtClean="0">
                <a:latin typeface="Arial Rounded MT Bold" panose="020F0704030504030204" pitchFamily="34" charset="0"/>
              </a:rPr>
              <a:t>        </a:t>
            </a:r>
            <a:endParaRPr lang="en-GB" sz="1400" u="sng" dirty="0">
              <a:latin typeface="Arial Rounded MT Bold" panose="020F07040305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691680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3008" y="4716016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742019" y="4804078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41368" y="1736068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6215552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741368" y="6120172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32656" y="2568479"/>
            <a:ext cx="2375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Arial Rounded MT Bold" panose="020F0704030504030204" pitchFamily="34" charset="0"/>
              </a:rPr>
              <a:t>What do caterpillars eat?</a:t>
            </a:r>
            <a:endParaRPr lang="en-GB" sz="1400" u="sng" dirty="0">
              <a:latin typeface="Arial Rounded MT Bold" panose="020F07040305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0462" y="4716568"/>
            <a:ext cx="6337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Arial Rounded MT Bold" panose="020F0704030504030204" pitchFamily="34" charset="0"/>
              </a:rPr>
              <a:t>What does a caterpillar disappear into to change into a butterfly?</a:t>
            </a:r>
            <a:endParaRPr lang="en-GB" sz="1400" u="sng" dirty="0">
              <a:latin typeface="Arial Rounded MT Bold" panose="020F07040305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2656" y="6856511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Arial Rounded MT Bold" panose="020F0704030504030204" pitchFamily="34" charset="0"/>
              </a:rPr>
              <a:t>What is a butterfly’s favourite drink (food)?</a:t>
            </a:r>
            <a:endParaRPr lang="en-GB" sz="1400" u="sng" dirty="0">
              <a:latin typeface="Arial Rounded MT Bold" panose="020F07040305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5144" y="56161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n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yellow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09827" y="326056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e blue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2886" y="324470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Trebuchet MS" panose="020B0603020202020204" pitchFamily="34" charset="0"/>
              </a:rPr>
              <a:t>l</a:t>
            </a:r>
            <a:r>
              <a:rPr lang="en-GB" sz="1400" dirty="0" smtClean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pink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38290" y="2873388"/>
            <a:ext cx="614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a brown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40968" y="273734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v black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49080" y="295576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e blue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5144" y="326056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s grey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8128" y="5505513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c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red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99005" y="550633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o green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71907" y="5243903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c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red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40968" y="507576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o green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31738" y="522039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o green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07802" y="7776356"/>
            <a:ext cx="737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r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purple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86922" y="7380312"/>
            <a:ext cx="665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a brown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40968" y="724238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t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orange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93704" y="76687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e blue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8328" y="7665147"/>
            <a:ext cx="71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n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yellow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1005" y="738031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c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red</a:t>
            </a:r>
            <a:endParaRPr lang="en-GB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9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244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Butterfly Word Puzzles</vt:lpstr>
      <vt:lpstr>Butterfly Word Puzzles -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Butterfly Maths</dc:title>
  <dc:creator>Education Manager</dc:creator>
  <cp:lastModifiedBy>Education Manager</cp:lastModifiedBy>
  <cp:revision>9</cp:revision>
  <dcterms:created xsi:type="dcterms:W3CDTF">2016-01-25T13:33:45Z</dcterms:created>
  <dcterms:modified xsi:type="dcterms:W3CDTF">2016-01-26T08:55:20Z</dcterms:modified>
</cp:coreProperties>
</file>